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0_F1C835B9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282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565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6848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131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413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3695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5978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261" algn="l" defTabSz="804565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63B0D6A-2D6A-CE14-B7A9-16ECB22A1E78}" name="Charlie Jones" initials="CJ" userId="S::charlie.jones@dwer.wa.gov.au::fbfca61e-b2c0-41ec-88ea-e6ffd78a9db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69CAE"/>
    <a:srgbClr val="02B1CC"/>
    <a:srgbClr val="143C7B"/>
    <a:srgbClr val="E6E6E6"/>
    <a:srgbClr val="22B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omments/modernComment_100_F1C835B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9462F78-68B5-4133-97E0-8EF22E34D08B}" authorId="{863B0D6A-2D6A-CE14-B7A9-16ECB22A1E78}" created="2024-01-19T02:25:54.04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56430009" sldId="256"/>
      <ac:spMk id="18" creationId="{00000000-0000-0000-0000-000000000000}"/>
    </ac:deMkLst>
    <p188:txBody>
      <a:bodyPr/>
      <a:lstStyle/>
      <a:p>
        <a:r>
          <a:rPr lang="en-AU"/>
          <a:t>Insert location and RSVP link or email, then change text colour to white 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580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728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209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8974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3534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9665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559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6952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340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623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65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E397F-6C37-4962-9399-B5A66776913A}" type="datetimeFigureOut">
              <a:rPr lang="en-AU" smtClean="0"/>
              <a:t>19/2/2026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C33F9-C4FD-40FE-B233-3693C2488A3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678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lowerblackwood.com.au/events/accu-spread-demonstration-day-2-342/" TargetMode="External"/><Relationship Id="rId7" Type="http://schemas.openxmlformats.org/officeDocument/2006/relationships/image" Target="../media/image4.jpeg"/><Relationship Id="rId2" Type="http://schemas.microsoft.com/office/2018/10/relationships/comments" Target="../comments/modernComment_100_F1C835B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6735543"/>
            <a:ext cx="6858000" cy="2203265"/>
          </a:xfrm>
          <a:prstGeom prst="rect">
            <a:avLst/>
          </a:prstGeom>
          <a:solidFill>
            <a:srgbClr val="069C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AU" sz="2000" b="1" dirty="0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en-AU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A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Friday 6 March, </a:t>
            </a:r>
            <a:r>
              <a:rPr lang="en-A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9am to 3pm </a:t>
            </a:r>
          </a:p>
          <a:p>
            <a:pPr algn="ctr">
              <a:lnSpc>
                <a:spcPct val="150000"/>
              </a:lnSpc>
            </a:pPr>
            <a:r>
              <a:rPr lang="en-AU" sz="2000" b="1" dirty="0">
                <a:latin typeface="Arial" panose="020B0604020202020204" pitchFamily="34" charset="0"/>
                <a:cs typeface="Arial" panose="020B0604020202020204" pitchFamily="34" charset="0"/>
              </a:rPr>
              <a:t>Location</a:t>
            </a: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A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343 Castle Rd, </a:t>
            </a:r>
            <a:r>
              <a:rPr lang="en-A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Nillup</a:t>
            </a:r>
            <a:endParaRPr lang="en-A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A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</a:t>
            </a:r>
            <a:r>
              <a:rPr lang="en-A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A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https://lowerblackwood.com.au/events/accu-spread-demonstration-day-2-342/</a:t>
            </a:r>
            <a:endParaRPr lang="en-AU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Lunch provided. Please register and specify any dietary requirements. </a:t>
            </a:r>
          </a:p>
          <a:p>
            <a:pPr algn="ctr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Let us know if you’d like your spreader to be tested (limited numbers!)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376712"/>
            <a:ext cx="6858000" cy="1420261"/>
          </a:xfrm>
          <a:prstGeom prst="rect">
            <a:avLst/>
          </a:prstGeom>
          <a:solidFill>
            <a:srgbClr val="069CAE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AU" sz="280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your spreader wasting fertiliser?</a:t>
            </a:r>
          </a:p>
          <a:p>
            <a:pPr algn="ctr">
              <a:lnSpc>
                <a:spcPct val="150000"/>
              </a:lnSpc>
            </a:pPr>
            <a:r>
              <a:rPr lang="en-AU" sz="200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 us at an Accu-Spread demonstration day to find out</a:t>
            </a:r>
          </a:p>
          <a:p>
            <a:pPr algn="ctr"/>
            <a:endParaRPr lang="en-AU" sz="1429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6" name="Picture 1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0966" y="418573"/>
            <a:ext cx="775242" cy="651444"/>
          </a:xfrm>
          <a:prstGeom prst="rect">
            <a:avLst/>
          </a:prstGeom>
        </p:spPr>
      </p:pic>
      <p:pic>
        <p:nvPicPr>
          <p:cNvPr id="17" name="Picture 16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8550" y="418572"/>
            <a:ext cx="609009" cy="65144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4876" y="4876772"/>
            <a:ext cx="6590437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A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you know that most fertiliser spreaders deliver highly variable spread patterns? This means some areas in the paddock receive too much fertiliser and others too little. </a:t>
            </a:r>
          </a:p>
          <a:p>
            <a:pPr algn="just"/>
            <a:endParaRPr lang="en-AU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A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 Australia’s leading Accu-Spread specialist Russell Nichol for a hands-on workshop demonstrating how to test and calibrate your own fertiliser spreading equipment. A calibrated spreader can help you get the most from your fertiliser investment and reduce nutrient loss to waterways. </a:t>
            </a:r>
          </a:p>
          <a:p>
            <a:endParaRPr lang="en-A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 descr="A white circle with blue text&#10;&#10;Description automatically generated">
            <a:extLst>
              <a:ext uri="{FF2B5EF4-FFF2-40B4-BE49-F238E27FC236}">
                <a16:creationId xmlns:a16="http://schemas.microsoft.com/office/drawing/2014/main" id="{16BFE5A9-2D3C-7CF8-3BD0-95CDE9AD061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65" y="197867"/>
            <a:ext cx="1006489" cy="1006489"/>
          </a:xfrm>
          <a:prstGeom prst="rect">
            <a:avLst/>
          </a:prstGeom>
        </p:spPr>
      </p:pic>
      <p:pic>
        <p:nvPicPr>
          <p:cNvPr id="2" name="Picture 1" descr="A logo for a river&#10;&#10;Description automatically generated">
            <a:extLst>
              <a:ext uri="{FF2B5EF4-FFF2-40B4-BE49-F238E27FC236}">
                <a16:creationId xmlns:a16="http://schemas.microsoft.com/office/drawing/2014/main" id="{0C9D9D96-E1C4-BD5F-D994-7ADDE3FF269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311" y="171338"/>
            <a:ext cx="1919355" cy="106487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8418F9D-561B-4091-D876-F2EE0793A55A}"/>
              </a:ext>
            </a:extLst>
          </p:cNvPr>
          <p:cNvSpPr txBox="1"/>
          <p:nvPr/>
        </p:nvSpPr>
        <p:spPr>
          <a:xfrm>
            <a:off x="-1377747" y="9641870"/>
            <a:ext cx="954484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800" i="1" dirty="0"/>
              <a:t>This project is part of Healthy Estuaries WA, a State Government initiative to improve the health of our South West estuaries. </a:t>
            </a:r>
          </a:p>
        </p:txBody>
      </p:sp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9C8916EC-B717-C9B8-82BC-6330D3BC02D4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4492" t="39052" r="731"/>
          <a:stretch/>
        </p:blipFill>
        <p:spPr>
          <a:xfrm>
            <a:off x="4587796" y="9061002"/>
            <a:ext cx="1632895" cy="56852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3A38116-C61A-B71A-F936-769B7588719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8" y="9088712"/>
            <a:ext cx="3080220" cy="49936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C2EE52B-C109-D8DC-D7D3-91FD0646113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53"/>
          <a:stretch>
            <a:fillRect/>
          </a:stretch>
        </p:blipFill>
        <p:spPr>
          <a:xfrm>
            <a:off x="-1" y="2784760"/>
            <a:ext cx="3429000" cy="199679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706C3F3-CBD2-BD25-4110-AF51B63AA5F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56"/>
          <a:stretch>
            <a:fillRect/>
          </a:stretch>
        </p:blipFill>
        <p:spPr>
          <a:xfrm>
            <a:off x="3428999" y="2780302"/>
            <a:ext cx="3429001" cy="200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3000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REI">
      <a:dk1>
        <a:srgbClr val="000000"/>
      </a:dk1>
      <a:lt1>
        <a:srgbClr val="EDF7F7"/>
      </a:lt1>
      <a:dk2>
        <a:srgbClr val="069CA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3740</TotalTime>
  <Words>167</Words>
  <Application>Microsoft Macintosh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Cassie Paxman</dc:creator>
  <cp:lastModifiedBy>Jourdyn Wells</cp:lastModifiedBy>
  <cp:revision>70</cp:revision>
  <dcterms:created xsi:type="dcterms:W3CDTF">2018-05-30T03:37:41Z</dcterms:created>
  <dcterms:modified xsi:type="dcterms:W3CDTF">2026-02-19T07:07:33Z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 Theme:8</vt:lpwstr>
  </property>
  <property fmtid="{D5CDD505-2E9C-101B-9397-08002B2CF9AE}" pid="3" name="ClassificationContentMarkingHeaderText">
    <vt:lpwstr>OFFICIAL</vt:lpwstr>
  </property>
  <property fmtid="{D5CDD505-2E9C-101B-9397-08002B2CF9AE}" pid="4" name="MSIP_Label_58f8c0ef-267f-4d99-a42b-e0e24d22c25c_Enabled">
    <vt:lpwstr>true</vt:lpwstr>
  </property>
  <property fmtid="{D5CDD505-2E9C-101B-9397-08002B2CF9AE}" pid="5" name="MSIP_Label_58f8c0ef-267f-4d99-a42b-e0e24d22c25c_SetDate">
    <vt:lpwstr>2024-01-09T07:49:10Z</vt:lpwstr>
  </property>
  <property fmtid="{D5CDD505-2E9C-101B-9397-08002B2CF9AE}" pid="6" name="MSIP_Label_58f8c0ef-267f-4d99-a42b-e0e24d22c25c_Method">
    <vt:lpwstr>Privileged</vt:lpwstr>
  </property>
  <property fmtid="{D5CDD505-2E9C-101B-9397-08002B2CF9AE}" pid="7" name="MSIP_Label_58f8c0ef-267f-4d99-a42b-e0e24d22c25c_Name">
    <vt:lpwstr>Unofficial</vt:lpwstr>
  </property>
  <property fmtid="{D5CDD505-2E9C-101B-9397-08002B2CF9AE}" pid="8" name="MSIP_Label_58f8c0ef-267f-4d99-a42b-e0e24d22c25c_SiteId">
    <vt:lpwstr>53ebe217-aa1e-46fe-b88e-9d762dec2ef6</vt:lpwstr>
  </property>
  <property fmtid="{D5CDD505-2E9C-101B-9397-08002B2CF9AE}" pid="9" name="MSIP_Label_58f8c0ef-267f-4d99-a42b-e0e24d22c25c_ActionId">
    <vt:lpwstr>71ac6670-f0ac-4a80-b0fa-4710ee074aa9</vt:lpwstr>
  </property>
  <property fmtid="{D5CDD505-2E9C-101B-9397-08002B2CF9AE}" pid="10" name="MSIP_Label_58f8c0ef-267f-4d99-a42b-e0e24d22c25c_ContentBits">
    <vt:lpwstr>0</vt:lpwstr>
  </property>
</Properties>
</file>